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CFA743-D9BB-4D30-9B07-E20DE677F560}"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F813D15-B54E-4A78-ABD8-DA3362C7C703}">
      <dgm:prSet phldrT="[Text]" custT="1"/>
      <dgm:spPr/>
      <dgm:t>
        <a:bodyPr/>
        <a:lstStyle/>
        <a:p>
          <a:r>
            <a:rPr lang="ar-SY" sz="8800" b="1" dirty="0" smtClean="0"/>
            <a:t>أنا</a:t>
          </a:r>
          <a:endParaRPr lang="en-US" sz="8800" b="1" dirty="0"/>
        </a:p>
      </dgm:t>
    </dgm:pt>
    <dgm:pt modelId="{E4BE1CA5-CB29-4EE1-9AF8-A29235394A94}" type="parTrans" cxnId="{62A4A022-C4F3-4681-918B-57B8565D3C54}">
      <dgm:prSet/>
      <dgm:spPr/>
      <dgm:t>
        <a:bodyPr/>
        <a:lstStyle/>
        <a:p>
          <a:endParaRPr lang="en-US"/>
        </a:p>
      </dgm:t>
    </dgm:pt>
    <dgm:pt modelId="{051EE998-ED44-4737-9E4D-D18D168C19DC}" type="sibTrans" cxnId="{62A4A022-C4F3-4681-918B-57B8565D3C54}">
      <dgm:prSet/>
      <dgm:spPr/>
      <dgm:t>
        <a:bodyPr/>
        <a:lstStyle/>
        <a:p>
          <a:endParaRPr lang="en-US"/>
        </a:p>
      </dgm:t>
    </dgm:pt>
    <dgm:pt modelId="{535FEF23-A16B-42F3-A6C4-6FBC7EFB08F2}">
      <dgm:prSet phldrT="[Text]" custT="1"/>
      <dgm:spPr/>
      <dgm:t>
        <a:bodyPr/>
        <a:lstStyle/>
        <a:p>
          <a:r>
            <a:rPr lang="ar-SY" sz="5400" b="1" i="0" dirty="0" smtClean="0"/>
            <a:t>عائلتي</a:t>
          </a:r>
          <a:endParaRPr lang="en-US" sz="5400" b="1" i="0" dirty="0"/>
        </a:p>
      </dgm:t>
    </dgm:pt>
    <dgm:pt modelId="{FC6823A9-87F8-4E99-B2F3-25FE67BEC5B2}" type="parTrans" cxnId="{31DF8A47-A356-488E-BAAE-994E39FF5B20}">
      <dgm:prSet/>
      <dgm:spPr/>
      <dgm:t>
        <a:bodyPr/>
        <a:lstStyle/>
        <a:p>
          <a:endParaRPr lang="en-US"/>
        </a:p>
      </dgm:t>
    </dgm:pt>
    <dgm:pt modelId="{003594C4-A875-48F2-AE3E-0C0F25548B21}" type="sibTrans" cxnId="{31DF8A47-A356-488E-BAAE-994E39FF5B20}">
      <dgm:prSet/>
      <dgm:spPr/>
      <dgm:t>
        <a:bodyPr/>
        <a:lstStyle/>
        <a:p>
          <a:endParaRPr lang="en-US"/>
        </a:p>
      </dgm:t>
    </dgm:pt>
    <dgm:pt modelId="{A6B6BBFC-7FE2-4197-951F-11065DBB5CAF}">
      <dgm:prSet phldrT="[Text]" custT="1"/>
      <dgm:spPr/>
      <dgm:t>
        <a:bodyPr/>
        <a:lstStyle/>
        <a:p>
          <a:r>
            <a:rPr lang="ar-SY" sz="4400" b="1" dirty="0" smtClean="0"/>
            <a:t>جماعتي</a:t>
          </a:r>
          <a:endParaRPr lang="en-US" sz="4400" b="1" dirty="0"/>
        </a:p>
      </dgm:t>
    </dgm:pt>
    <dgm:pt modelId="{9163E7AD-1795-43BD-8375-801DBD4255B9}" type="parTrans" cxnId="{D44CF4A3-6E38-4493-B4E6-56C3E259588B}">
      <dgm:prSet/>
      <dgm:spPr/>
      <dgm:t>
        <a:bodyPr/>
        <a:lstStyle/>
        <a:p>
          <a:endParaRPr lang="en-US"/>
        </a:p>
      </dgm:t>
    </dgm:pt>
    <dgm:pt modelId="{DD8BD753-C058-47E9-AF0E-6AB6F1C48467}" type="sibTrans" cxnId="{D44CF4A3-6E38-4493-B4E6-56C3E259588B}">
      <dgm:prSet/>
      <dgm:spPr/>
      <dgm:t>
        <a:bodyPr/>
        <a:lstStyle/>
        <a:p>
          <a:endParaRPr lang="en-US"/>
        </a:p>
      </dgm:t>
    </dgm:pt>
    <dgm:pt modelId="{D57A5560-F41A-4A53-A291-95A9C21C1FE2}">
      <dgm:prSet phldrT="[Text]" custT="1"/>
      <dgm:spPr/>
      <dgm:t>
        <a:bodyPr/>
        <a:lstStyle/>
        <a:p>
          <a:r>
            <a:rPr lang="ar-SY" sz="5400" b="1" dirty="0" smtClean="0"/>
            <a:t>رعيّتي</a:t>
          </a:r>
          <a:endParaRPr lang="en-US" sz="5400" b="1" dirty="0"/>
        </a:p>
      </dgm:t>
    </dgm:pt>
    <dgm:pt modelId="{B6E1396A-7DFB-460E-85E0-63BA47F1005A}" type="parTrans" cxnId="{EA99F908-7F89-4C23-B8CD-D9380B365B13}">
      <dgm:prSet/>
      <dgm:spPr/>
      <dgm:t>
        <a:bodyPr/>
        <a:lstStyle/>
        <a:p>
          <a:endParaRPr lang="en-US"/>
        </a:p>
      </dgm:t>
    </dgm:pt>
    <dgm:pt modelId="{968A9027-30B6-4D3D-9EE0-0966EAD4DFDA}" type="sibTrans" cxnId="{EA99F908-7F89-4C23-B8CD-D9380B365B13}">
      <dgm:prSet/>
      <dgm:spPr/>
      <dgm:t>
        <a:bodyPr/>
        <a:lstStyle/>
        <a:p>
          <a:endParaRPr lang="en-US"/>
        </a:p>
      </dgm:t>
    </dgm:pt>
    <dgm:pt modelId="{25178440-D37F-497A-9E26-AEE33A79B979}">
      <dgm:prSet phldrT="[Text]" custT="1"/>
      <dgm:spPr/>
      <dgm:t>
        <a:bodyPr/>
        <a:lstStyle/>
        <a:p>
          <a:r>
            <a:rPr lang="ar-SY" sz="4800" b="1" dirty="0" smtClean="0"/>
            <a:t>أبرشيّتي</a:t>
          </a:r>
          <a:endParaRPr lang="en-US" sz="5400" b="1" dirty="0"/>
        </a:p>
      </dgm:t>
    </dgm:pt>
    <dgm:pt modelId="{90E75CAD-E5D1-4350-A96B-6E217178D20F}" type="parTrans" cxnId="{5B744EFF-EDF6-42D0-A7E3-6F0FFA7B42E8}">
      <dgm:prSet/>
      <dgm:spPr/>
      <dgm:t>
        <a:bodyPr/>
        <a:lstStyle/>
        <a:p>
          <a:endParaRPr lang="en-US"/>
        </a:p>
      </dgm:t>
    </dgm:pt>
    <dgm:pt modelId="{2B2A1C1A-CEF3-4503-B740-85FC1DDFD29E}" type="sibTrans" cxnId="{5B744EFF-EDF6-42D0-A7E3-6F0FFA7B42E8}">
      <dgm:prSet/>
      <dgm:spPr/>
      <dgm:t>
        <a:bodyPr/>
        <a:lstStyle/>
        <a:p>
          <a:endParaRPr lang="en-US"/>
        </a:p>
      </dgm:t>
    </dgm:pt>
    <dgm:pt modelId="{1BA91E24-CC25-4573-8097-970037ED580B}" type="pres">
      <dgm:prSet presAssocID="{10CFA743-D9BB-4D30-9B07-E20DE677F560}" presName="cycle" presStyleCnt="0">
        <dgm:presLayoutVars>
          <dgm:dir/>
          <dgm:resizeHandles val="exact"/>
        </dgm:presLayoutVars>
      </dgm:prSet>
      <dgm:spPr/>
      <dgm:t>
        <a:bodyPr/>
        <a:lstStyle/>
        <a:p>
          <a:endParaRPr lang="en-US"/>
        </a:p>
      </dgm:t>
    </dgm:pt>
    <dgm:pt modelId="{6246440C-5858-411F-8285-39550203A868}" type="pres">
      <dgm:prSet presAssocID="{AF813D15-B54E-4A78-ABD8-DA3362C7C703}" presName="dummy" presStyleCnt="0"/>
      <dgm:spPr/>
    </dgm:pt>
    <dgm:pt modelId="{BC1ECD41-28F1-44D2-99B3-F70D9535D853}" type="pres">
      <dgm:prSet presAssocID="{AF813D15-B54E-4A78-ABD8-DA3362C7C703}" presName="node" presStyleLbl="revTx" presStyleIdx="0" presStyleCnt="5">
        <dgm:presLayoutVars>
          <dgm:bulletEnabled val="1"/>
        </dgm:presLayoutVars>
      </dgm:prSet>
      <dgm:spPr/>
      <dgm:t>
        <a:bodyPr/>
        <a:lstStyle/>
        <a:p>
          <a:endParaRPr lang="en-US"/>
        </a:p>
      </dgm:t>
    </dgm:pt>
    <dgm:pt modelId="{5767C439-F125-4A8B-A677-38EDD45B19E7}" type="pres">
      <dgm:prSet presAssocID="{051EE998-ED44-4737-9E4D-D18D168C19DC}" presName="sibTrans" presStyleLbl="node1" presStyleIdx="0" presStyleCnt="5"/>
      <dgm:spPr/>
      <dgm:t>
        <a:bodyPr/>
        <a:lstStyle/>
        <a:p>
          <a:endParaRPr lang="en-US"/>
        </a:p>
      </dgm:t>
    </dgm:pt>
    <dgm:pt modelId="{F211982A-9578-49F3-A1D6-FB5479C217CF}" type="pres">
      <dgm:prSet presAssocID="{535FEF23-A16B-42F3-A6C4-6FBC7EFB08F2}" presName="dummy" presStyleCnt="0"/>
      <dgm:spPr/>
    </dgm:pt>
    <dgm:pt modelId="{EFECB494-2C7A-4B64-B0FA-17B080A36128}" type="pres">
      <dgm:prSet presAssocID="{535FEF23-A16B-42F3-A6C4-6FBC7EFB08F2}" presName="node" presStyleLbl="revTx" presStyleIdx="1" presStyleCnt="5">
        <dgm:presLayoutVars>
          <dgm:bulletEnabled val="1"/>
        </dgm:presLayoutVars>
      </dgm:prSet>
      <dgm:spPr/>
      <dgm:t>
        <a:bodyPr/>
        <a:lstStyle/>
        <a:p>
          <a:endParaRPr lang="en-US"/>
        </a:p>
      </dgm:t>
    </dgm:pt>
    <dgm:pt modelId="{323F250A-3D6D-42D7-9B4B-3E02233DE94D}" type="pres">
      <dgm:prSet presAssocID="{003594C4-A875-48F2-AE3E-0C0F25548B21}" presName="sibTrans" presStyleLbl="node1" presStyleIdx="1" presStyleCnt="5"/>
      <dgm:spPr/>
      <dgm:t>
        <a:bodyPr/>
        <a:lstStyle/>
        <a:p>
          <a:endParaRPr lang="en-US"/>
        </a:p>
      </dgm:t>
    </dgm:pt>
    <dgm:pt modelId="{61C4CD84-F2EA-4FC7-9FA2-A1636F52E8BF}" type="pres">
      <dgm:prSet presAssocID="{A6B6BBFC-7FE2-4197-951F-11065DBB5CAF}" presName="dummy" presStyleCnt="0"/>
      <dgm:spPr/>
    </dgm:pt>
    <dgm:pt modelId="{B5813564-57AF-40DB-920C-E8484B9D3670}" type="pres">
      <dgm:prSet presAssocID="{A6B6BBFC-7FE2-4197-951F-11065DBB5CAF}" presName="node" presStyleLbl="revTx" presStyleIdx="2" presStyleCnt="5">
        <dgm:presLayoutVars>
          <dgm:bulletEnabled val="1"/>
        </dgm:presLayoutVars>
      </dgm:prSet>
      <dgm:spPr/>
      <dgm:t>
        <a:bodyPr/>
        <a:lstStyle/>
        <a:p>
          <a:endParaRPr lang="en-US"/>
        </a:p>
      </dgm:t>
    </dgm:pt>
    <dgm:pt modelId="{1FF8C871-29C2-4B1A-BDE3-1DE21BAD89E7}" type="pres">
      <dgm:prSet presAssocID="{DD8BD753-C058-47E9-AF0E-6AB6F1C48467}" presName="sibTrans" presStyleLbl="node1" presStyleIdx="2" presStyleCnt="5"/>
      <dgm:spPr/>
      <dgm:t>
        <a:bodyPr/>
        <a:lstStyle/>
        <a:p>
          <a:endParaRPr lang="en-US"/>
        </a:p>
      </dgm:t>
    </dgm:pt>
    <dgm:pt modelId="{546028AE-1DB0-4F2F-AEFA-6C30FA9E9D4E}" type="pres">
      <dgm:prSet presAssocID="{D57A5560-F41A-4A53-A291-95A9C21C1FE2}" presName="dummy" presStyleCnt="0"/>
      <dgm:spPr/>
    </dgm:pt>
    <dgm:pt modelId="{3DB694AC-A504-4E1C-A9CC-09461981F8BB}" type="pres">
      <dgm:prSet presAssocID="{D57A5560-F41A-4A53-A291-95A9C21C1FE2}" presName="node" presStyleLbl="revTx" presStyleIdx="3" presStyleCnt="5">
        <dgm:presLayoutVars>
          <dgm:bulletEnabled val="1"/>
        </dgm:presLayoutVars>
      </dgm:prSet>
      <dgm:spPr/>
      <dgm:t>
        <a:bodyPr/>
        <a:lstStyle/>
        <a:p>
          <a:endParaRPr lang="en-US"/>
        </a:p>
      </dgm:t>
    </dgm:pt>
    <dgm:pt modelId="{A8FF9C85-1A39-42A1-8AEF-C82C058D35A1}" type="pres">
      <dgm:prSet presAssocID="{968A9027-30B6-4D3D-9EE0-0966EAD4DFDA}" presName="sibTrans" presStyleLbl="node1" presStyleIdx="3" presStyleCnt="5"/>
      <dgm:spPr/>
      <dgm:t>
        <a:bodyPr/>
        <a:lstStyle/>
        <a:p>
          <a:endParaRPr lang="en-US"/>
        </a:p>
      </dgm:t>
    </dgm:pt>
    <dgm:pt modelId="{F43ECD1D-546F-4603-8056-7BA1284217C1}" type="pres">
      <dgm:prSet presAssocID="{25178440-D37F-497A-9E26-AEE33A79B979}" presName="dummy" presStyleCnt="0"/>
      <dgm:spPr/>
    </dgm:pt>
    <dgm:pt modelId="{C61986CC-FABB-4914-A860-8AC485A8B063}" type="pres">
      <dgm:prSet presAssocID="{25178440-D37F-497A-9E26-AEE33A79B979}" presName="node" presStyleLbl="revTx" presStyleIdx="4" presStyleCnt="5" custScaleX="114210">
        <dgm:presLayoutVars>
          <dgm:bulletEnabled val="1"/>
        </dgm:presLayoutVars>
      </dgm:prSet>
      <dgm:spPr/>
      <dgm:t>
        <a:bodyPr/>
        <a:lstStyle/>
        <a:p>
          <a:endParaRPr lang="en-US"/>
        </a:p>
      </dgm:t>
    </dgm:pt>
    <dgm:pt modelId="{15E2B124-0442-465A-B508-9F29AE066C8B}" type="pres">
      <dgm:prSet presAssocID="{2B2A1C1A-CEF3-4503-B740-85FC1DDFD29E}" presName="sibTrans" presStyleLbl="node1" presStyleIdx="4" presStyleCnt="5"/>
      <dgm:spPr/>
      <dgm:t>
        <a:bodyPr/>
        <a:lstStyle/>
        <a:p>
          <a:endParaRPr lang="en-US"/>
        </a:p>
      </dgm:t>
    </dgm:pt>
  </dgm:ptLst>
  <dgm:cxnLst>
    <dgm:cxn modelId="{A5AE0D05-7D58-4AC9-8A87-D2D81783C136}" type="presOf" srcId="{968A9027-30B6-4D3D-9EE0-0966EAD4DFDA}" destId="{A8FF9C85-1A39-42A1-8AEF-C82C058D35A1}" srcOrd="0" destOrd="0" presId="urn:microsoft.com/office/officeart/2005/8/layout/cycle1"/>
    <dgm:cxn modelId="{D44CF4A3-6E38-4493-B4E6-56C3E259588B}" srcId="{10CFA743-D9BB-4D30-9B07-E20DE677F560}" destId="{A6B6BBFC-7FE2-4197-951F-11065DBB5CAF}" srcOrd="2" destOrd="0" parTransId="{9163E7AD-1795-43BD-8375-801DBD4255B9}" sibTransId="{DD8BD753-C058-47E9-AF0E-6AB6F1C48467}"/>
    <dgm:cxn modelId="{BBFAB2D4-2F0C-472D-ADC6-AA330F0CD69E}" type="presOf" srcId="{535FEF23-A16B-42F3-A6C4-6FBC7EFB08F2}" destId="{EFECB494-2C7A-4B64-B0FA-17B080A36128}" srcOrd="0" destOrd="0" presId="urn:microsoft.com/office/officeart/2005/8/layout/cycle1"/>
    <dgm:cxn modelId="{5B744EFF-EDF6-42D0-A7E3-6F0FFA7B42E8}" srcId="{10CFA743-D9BB-4D30-9B07-E20DE677F560}" destId="{25178440-D37F-497A-9E26-AEE33A79B979}" srcOrd="4" destOrd="0" parTransId="{90E75CAD-E5D1-4350-A96B-6E217178D20F}" sibTransId="{2B2A1C1A-CEF3-4503-B740-85FC1DDFD29E}"/>
    <dgm:cxn modelId="{EA99F908-7F89-4C23-B8CD-D9380B365B13}" srcId="{10CFA743-D9BB-4D30-9B07-E20DE677F560}" destId="{D57A5560-F41A-4A53-A291-95A9C21C1FE2}" srcOrd="3" destOrd="0" parTransId="{B6E1396A-7DFB-460E-85E0-63BA47F1005A}" sibTransId="{968A9027-30B6-4D3D-9EE0-0966EAD4DFDA}"/>
    <dgm:cxn modelId="{62A4A022-C4F3-4681-918B-57B8565D3C54}" srcId="{10CFA743-D9BB-4D30-9B07-E20DE677F560}" destId="{AF813D15-B54E-4A78-ABD8-DA3362C7C703}" srcOrd="0" destOrd="0" parTransId="{E4BE1CA5-CB29-4EE1-9AF8-A29235394A94}" sibTransId="{051EE998-ED44-4737-9E4D-D18D168C19DC}"/>
    <dgm:cxn modelId="{B5C8E2AE-713F-4F12-A20D-F001DC345DCB}" type="presOf" srcId="{25178440-D37F-497A-9E26-AEE33A79B979}" destId="{C61986CC-FABB-4914-A860-8AC485A8B063}" srcOrd="0" destOrd="0" presId="urn:microsoft.com/office/officeart/2005/8/layout/cycle1"/>
    <dgm:cxn modelId="{CCDC2BAA-D4AB-49FA-9924-F057CABF2AA3}" type="presOf" srcId="{2B2A1C1A-CEF3-4503-B740-85FC1DDFD29E}" destId="{15E2B124-0442-465A-B508-9F29AE066C8B}" srcOrd="0" destOrd="0" presId="urn:microsoft.com/office/officeart/2005/8/layout/cycle1"/>
    <dgm:cxn modelId="{663E88D7-CFAA-44E3-98EC-EE4890465FEA}" type="presOf" srcId="{AF813D15-B54E-4A78-ABD8-DA3362C7C703}" destId="{BC1ECD41-28F1-44D2-99B3-F70D9535D853}" srcOrd="0" destOrd="0" presId="urn:microsoft.com/office/officeart/2005/8/layout/cycle1"/>
    <dgm:cxn modelId="{1695C783-6D64-4CF6-8DB6-9209E794213C}" type="presOf" srcId="{A6B6BBFC-7FE2-4197-951F-11065DBB5CAF}" destId="{B5813564-57AF-40DB-920C-E8484B9D3670}" srcOrd="0" destOrd="0" presId="urn:microsoft.com/office/officeart/2005/8/layout/cycle1"/>
    <dgm:cxn modelId="{7B3CACD2-1A9E-4471-9D3B-230E140F8816}" type="presOf" srcId="{D57A5560-F41A-4A53-A291-95A9C21C1FE2}" destId="{3DB694AC-A504-4E1C-A9CC-09461981F8BB}" srcOrd="0" destOrd="0" presId="urn:microsoft.com/office/officeart/2005/8/layout/cycle1"/>
    <dgm:cxn modelId="{9FC1BAAA-C817-4613-8446-71F7A4694EC5}" type="presOf" srcId="{10CFA743-D9BB-4D30-9B07-E20DE677F560}" destId="{1BA91E24-CC25-4573-8097-970037ED580B}" srcOrd="0" destOrd="0" presId="urn:microsoft.com/office/officeart/2005/8/layout/cycle1"/>
    <dgm:cxn modelId="{E8F6F133-D891-4D0A-8565-4E080F31C233}" type="presOf" srcId="{051EE998-ED44-4737-9E4D-D18D168C19DC}" destId="{5767C439-F125-4A8B-A677-38EDD45B19E7}" srcOrd="0" destOrd="0" presId="urn:microsoft.com/office/officeart/2005/8/layout/cycle1"/>
    <dgm:cxn modelId="{458BAE4D-93E4-44E7-8D6F-28FD5C63FDD0}" type="presOf" srcId="{003594C4-A875-48F2-AE3E-0C0F25548B21}" destId="{323F250A-3D6D-42D7-9B4B-3E02233DE94D}" srcOrd="0" destOrd="0" presId="urn:microsoft.com/office/officeart/2005/8/layout/cycle1"/>
    <dgm:cxn modelId="{BC259C19-E2A1-4EEE-B3E1-A678C627EF3E}" type="presOf" srcId="{DD8BD753-C058-47E9-AF0E-6AB6F1C48467}" destId="{1FF8C871-29C2-4B1A-BDE3-1DE21BAD89E7}" srcOrd="0" destOrd="0" presId="urn:microsoft.com/office/officeart/2005/8/layout/cycle1"/>
    <dgm:cxn modelId="{31DF8A47-A356-488E-BAAE-994E39FF5B20}" srcId="{10CFA743-D9BB-4D30-9B07-E20DE677F560}" destId="{535FEF23-A16B-42F3-A6C4-6FBC7EFB08F2}" srcOrd="1" destOrd="0" parTransId="{FC6823A9-87F8-4E99-B2F3-25FE67BEC5B2}" sibTransId="{003594C4-A875-48F2-AE3E-0C0F25548B21}"/>
    <dgm:cxn modelId="{E2F334D9-2DD0-4AAD-83AE-2847E5E1E1D3}" type="presParOf" srcId="{1BA91E24-CC25-4573-8097-970037ED580B}" destId="{6246440C-5858-411F-8285-39550203A868}" srcOrd="0" destOrd="0" presId="urn:microsoft.com/office/officeart/2005/8/layout/cycle1"/>
    <dgm:cxn modelId="{7A31E74D-50A2-4EB4-A960-63E47437FF96}" type="presParOf" srcId="{1BA91E24-CC25-4573-8097-970037ED580B}" destId="{BC1ECD41-28F1-44D2-99B3-F70D9535D853}" srcOrd="1" destOrd="0" presId="urn:microsoft.com/office/officeart/2005/8/layout/cycle1"/>
    <dgm:cxn modelId="{8E3C540D-2275-461C-BA79-94F6B53814BC}" type="presParOf" srcId="{1BA91E24-CC25-4573-8097-970037ED580B}" destId="{5767C439-F125-4A8B-A677-38EDD45B19E7}" srcOrd="2" destOrd="0" presId="urn:microsoft.com/office/officeart/2005/8/layout/cycle1"/>
    <dgm:cxn modelId="{3E89A4A9-ED04-4575-AAF6-61CA1B590EB0}" type="presParOf" srcId="{1BA91E24-CC25-4573-8097-970037ED580B}" destId="{F211982A-9578-49F3-A1D6-FB5479C217CF}" srcOrd="3" destOrd="0" presId="urn:microsoft.com/office/officeart/2005/8/layout/cycle1"/>
    <dgm:cxn modelId="{D28897E0-5572-4CBF-89CF-B356A8DF55DB}" type="presParOf" srcId="{1BA91E24-CC25-4573-8097-970037ED580B}" destId="{EFECB494-2C7A-4B64-B0FA-17B080A36128}" srcOrd="4" destOrd="0" presId="urn:microsoft.com/office/officeart/2005/8/layout/cycle1"/>
    <dgm:cxn modelId="{3E4AA294-21C1-4558-B8ED-790B7F5A4CCE}" type="presParOf" srcId="{1BA91E24-CC25-4573-8097-970037ED580B}" destId="{323F250A-3D6D-42D7-9B4B-3E02233DE94D}" srcOrd="5" destOrd="0" presId="urn:microsoft.com/office/officeart/2005/8/layout/cycle1"/>
    <dgm:cxn modelId="{A17CFBA9-56EF-44B9-BB80-0FA5C9BF13B4}" type="presParOf" srcId="{1BA91E24-CC25-4573-8097-970037ED580B}" destId="{61C4CD84-F2EA-4FC7-9FA2-A1636F52E8BF}" srcOrd="6" destOrd="0" presId="urn:microsoft.com/office/officeart/2005/8/layout/cycle1"/>
    <dgm:cxn modelId="{0F0C7282-1861-4C15-A3D2-547C1C2CA845}" type="presParOf" srcId="{1BA91E24-CC25-4573-8097-970037ED580B}" destId="{B5813564-57AF-40DB-920C-E8484B9D3670}" srcOrd="7" destOrd="0" presId="urn:microsoft.com/office/officeart/2005/8/layout/cycle1"/>
    <dgm:cxn modelId="{606B48DE-1DF8-4A29-97DC-19453D5E20BC}" type="presParOf" srcId="{1BA91E24-CC25-4573-8097-970037ED580B}" destId="{1FF8C871-29C2-4B1A-BDE3-1DE21BAD89E7}" srcOrd="8" destOrd="0" presId="urn:microsoft.com/office/officeart/2005/8/layout/cycle1"/>
    <dgm:cxn modelId="{376EF716-C7D7-4D70-91B7-4C32654F8FCA}" type="presParOf" srcId="{1BA91E24-CC25-4573-8097-970037ED580B}" destId="{546028AE-1DB0-4F2F-AEFA-6C30FA9E9D4E}" srcOrd="9" destOrd="0" presId="urn:microsoft.com/office/officeart/2005/8/layout/cycle1"/>
    <dgm:cxn modelId="{6C8F35E4-337E-4821-968A-842178C512D9}" type="presParOf" srcId="{1BA91E24-CC25-4573-8097-970037ED580B}" destId="{3DB694AC-A504-4E1C-A9CC-09461981F8BB}" srcOrd="10" destOrd="0" presId="urn:microsoft.com/office/officeart/2005/8/layout/cycle1"/>
    <dgm:cxn modelId="{2AF7146C-0F47-445F-A61E-D7EEBF282EEE}" type="presParOf" srcId="{1BA91E24-CC25-4573-8097-970037ED580B}" destId="{A8FF9C85-1A39-42A1-8AEF-C82C058D35A1}" srcOrd="11" destOrd="0" presId="urn:microsoft.com/office/officeart/2005/8/layout/cycle1"/>
    <dgm:cxn modelId="{9966142F-AB37-421C-9B1B-BDA3A27CA583}" type="presParOf" srcId="{1BA91E24-CC25-4573-8097-970037ED580B}" destId="{F43ECD1D-546F-4603-8056-7BA1284217C1}" srcOrd="12" destOrd="0" presId="urn:microsoft.com/office/officeart/2005/8/layout/cycle1"/>
    <dgm:cxn modelId="{FC6A7CD9-1F82-40E6-8466-EE5B325863BF}" type="presParOf" srcId="{1BA91E24-CC25-4573-8097-970037ED580B}" destId="{C61986CC-FABB-4914-A860-8AC485A8B063}" srcOrd="13" destOrd="0" presId="urn:microsoft.com/office/officeart/2005/8/layout/cycle1"/>
    <dgm:cxn modelId="{19A9AFB6-CFC7-48DA-9848-4ACFB060D10B}" type="presParOf" srcId="{1BA91E24-CC25-4573-8097-970037ED580B}" destId="{15E2B124-0442-465A-B508-9F29AE066C8B}"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1ECD41-28F1-44D2-99B3-F70D9535D853}">
      <dsp:nvSpPr>
        <dsp:cNvPr id="0" name=""/>
        <dsp:cNvSpPr/>
      </dsp:nvSpPr>
      <dsp:spPr>
        <a:xfrm>
          <a:off x="6615900" y="46287"/>
          <a:ext cx="1640408" cy="1640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60" tIns="111760" rIns="111760" bIns="111760" numCol="1" spcCol="1270" anchor="ctr" anchorCtr="0">
          <a:noAutofit/>
        </a:bodyPr>
        <a:lstStyle/>
        <a:p>
          <a:pPr lvl="0" algn="ctr" defTabSz="3911600">
            <a:lnSpc>
              <a:spcPct val="90000"/>
            </a:lnSpc>
            <a:spcBef>
              <a:spcPct val="0"/>
            </a:spcBef>
            <a:spcAft>
              <a:spcPct val="35000"/>
            </a:spcAft>
          </a:pPr>
          <a:r>
            <a:rPr lang="ar-SY" sz="8800" b="1" kern="1200" dirty="0" smtClean="0"/>
            <a:t>أنا</a:t>
          </a:r>
          <a:endParaRPr lang="en-US" sz="8800" b="1" kern="1200" dirty="0"/>
        </a:p>
      </dsp:txBody>
      <dsp:txXfrm>
        <a:off x="6615900" y="46287"/>
        <a:ext cx="1640408" cy="1640408"/>
      </dsp:txXfrm>
    </dsp:sp>
    <dsp:sp modelId="{5767C439-F125-4A8B-A677-38EDD45B19E7}">
      <dsp:nvSpPr>
        <dsp:cNvPr id="0" name=""/>
        <dsp:cNvSpPr/>
      </dsp:nvSpPr>
      <dsp:spPr>
        <a:xfrm>
          <a:off x="2757923" y="-1066"/>
          <a:ext cx="6149282" cy="6149282"/>
        </a:xfrm>
        <a:prstGeom prst="circularArrow">
          <a:avLst>
            <a:gd name="adj1" fmla="val 5202"/>
            <a:gd name="adj2" fmla="val 336040"/>
            <a:gd name="adj3" fmla="val 21292724"/>
            <a:gd name="adj4" fmla="val 19766693"/>
            <a:gd name="adj5" fmla="val 606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ECB494-2C7A-4B64-B0FA-17B080A36128}">
      <dsp:nvSpPr>
        <dsp:cNvPr id="0" name=""/>
        <dsp:cNvSpPr/>
      </dsp:nvSpPr>
      <dsp:spPr>
        <a:xfrm>
          <a:off x="7606942" y="3096401"/>
          <a:ext cx="1640408" cy="1640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2400300">
            <a:lnSpc>
              <a:spcPct val="90000"/>
            </a:lnSpc>
            <a:spcBef>
              <a:spcPct val="0"/>
            </a:spcBef>
            <a:spcAft>
              <a:spcPct val="35000"/>
            </a:spcAft>
          </a:pPr>
          <a:r>
            <a:rPr lang="ar-SY" sz="5400" b="1" i="0" kern="1200" dirty="0" smtClean="0"/>
            <a:t>عائلتي</a:t>
          </a:r>
          <a:endParaRPr lang="en-US" sz="5400" b="1" i="0" kern="1200" dirty="0"/>
        </a:p>
      </dsp:txBody>
      <dsp:txXfrm>
        <a:off x="7606942" y="3096401"/>
        <a:ext cx="1640408" cy="1640408"/>
      </dsp:txXfrm>
    </dsp:sp>
    <dsp:sp modelId="{323F250A-3D6D-42D7-9B4B-3E02233DE94D}">
      <dsp:nvSpPr>
        <dsp:cNvPr id="0" name=""/>
        <dsp:cNvSpPr/>
      </dsp:nvSpPr>
      <dsp:spPr>
        <a:xfrm>
          <a:off x="2757923" y="-1066"/>
          <a:ext cx="6149282" cy="6149282"/>
        </a:xfrm>
        <a:prstGeom prst="circularArrow">
          <a:avLst>
            <a:gd name="adj1" fmla="val 5202"/>
            <a:gd name="adj2" fmla="val 336040"/>
            <a:gd name="adj3" fmla="val 4014161"/>
            <a:gd name="adj4" fmla="val 2253925"/>
            <a:gd name="adj5" fmla="val 606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813564-57AF-40DB-920C-E8484B9D3670}">
      <dsp:nvSpPr>
        <dsp:cNvPr id="0" name=""/>
        <dsp:cNvSpPr/>
      </dsp:nvSpPr>
      <dsp:spPr>
        <a:xfrm>
          <a:off x="5012360" y="4981475"/>
          <a:ext cx="1640408" cy="1640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ar-SY" sz="4400" b="1" kern="1200" dirty="0" smtClean="0"/>
            <a:t>جماعتي</a:t>
          </a:r>
          <a:endParaRPr lang="en-US" sz="4400" b="1" kern="1200" dirty="0"/>
        </a:p>
      </dsp:txBody>
      <dsp:txXfrm>
        <a:off x="5012360" y="4981475"/>
        <a:ext cx="1640408" cy="1640408"/>
      </dsp:txXfrm>
    </dsp:sp>
    <dsp:sp modelId="{1FF8C871-29C2-4B1A-BDE3-1DE21BAD89E7}">
      <dsp:nvSpPr>
        <dsp:cNvPr id="0" name=""/>
        <dsp:cNvSpPr/>
      </dsp:nvSpPr>
      <dsp:spPr>
        <a:xfrm>
          <a:off x="2757923" y="-1066"/>
          <a:ext cx="6149282" cy="6149282"/>
        </a:xfrm>
        <a:prstGeom prst="circularArrow">
          <a:avLst>
            <a:gd name="adj1" fmla="val 5202"/>
            <a:gd name="adj2" fmla="val 336040"/>
            <a:gd name="adj3" fmla="val 8210035"/>
            <a:gd name="adj4" fmla="val 6449798"/>
            <a:gd name="adj5" fmla="val 606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B694AC-A504-4E1C-A9CC-09461981F8BB}">
      <dsp:nvSpPr>
        <dsp:cNvPr id="0" name=""/>
        <dsp:cNvSpPr/>
      </dsp:nvSpPr>
      <dsp:spPr>
        <a:xfrm>
          <a:off x="2417778" y="3096401"/>
          <a:ext cx="1640408" cy="1640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2400300">
            <a:lnSpc>
              <a:spcPct val="90000"/>
            </a:lnSpc>
            <a:spcBef>
              <a:spcPct val="0"/>
            </a:spcBef>
            <a:spcAft>
              <a:spcPct val="35000"/>
            </a:spcAft>
          </a:pPr>
          <a:r>
            <a:rPr lang="ar-SY" sz="5400" b="1" kern="1200" dirty="0" smtClean="0"/>
            <a:t>رعيّتي</a:t>
          </a:r>
          <a:endParaRPr lang="en-US" sz="5400" b="1" kern="1200" dirty="0"/>
        </a:p>
      </dsp:txBody>
      <dsp:txXfrm>
        <a:off x="2417778" y="3096401"/>
        <a:ext cx="1640408" cy="1640408"/>
      </dsp:txXfrm>
    </dsp:sp>
    <dsp:sp modelId="{A8FF9C85-1A39-42A1-8AEF-C82C058D35A1}">
      <dsp:nvSpPr>
        <dsp:cNvPr id="0" name=""/>
        <dsp:cNvSpPr/>
      </dsp:nvSpPr>
      <dsp:spPr>
        <a:xfrm>
          <a:off x="2757923" y="-1066"/>
          <a:ext cx="6149282" cy="6149282"/>
        </a:xfrm>
        <a:prstGeom prst="circularArrow">
          <a:avLst>
            <a:gd name="adj1" fmla="val 5202"/>
            <a:gd name="adj2" fmla="val 336040"/>
            <a:gd name="adj3" fmla="val 12297267"/>
            <a:gd name="adj4" fmla="val 10771236"/>
            <a:gd name="adj5" fmla="val 606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1986CC-FABB-4914-A860-8AC485A8B063}">
      <dsp:nvSpPr>
        <dsp:cNvPr id="0" name=""/>
        <dsp:cNvSpPr/>
      </dsp:nvSpPr>
      <dsp:spPr>
        <a:xfrm>
          <a:off x="3292269" y="46287"/>
          <a:ext cx="1873511" cy="1640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r>
            <a:rPr lang="ar-SY" sz="4800" b="1" kern="1200" dirty="0" smtClean="0"/>
            <a:t>أبرشيّتي</a:t>
          </a:r>
          <a:endParaRPr lang="en-US" sz="5400" b="1" kern="1200" dirty="0"/>
        </a:p>
      </dsp:txBody>
      <dsp:txXfrm>
        <a:off x="3292269" y="46287"/>
        <a:ext cx="1873511" cy="1640408"/>
      </dsp:txXfrm>
    </dsp:sp>
    <dsp:sp modelId="{15E2B124-0442-465A-B508-9F29AE066C8B}">
      <dsp:nvSpPr>
        <dsp:cNvPr id="0" name=""/>
        <dsp:cNvSpPr/>
      </dsp:nvSpPr>
      <dsp:spPr>
        <a:xfrm>
          <a:off x="2757923" y="-1066"/>
          <a:ext cx="6149282" cy="6149282"/>
        </a:xfrm>
        <a:prstGeom prst="circularArrow">
          <a:avLst>
            <a:gd name="adj1" fmla="val 5202"/>
            <a:gd name="adj2" fmla="val 336040"/>
            <a:gd name="adj3" fmla="val 16865152"/>
            <a:gd name="adj4" fmla="val 15351171"/>
            <a:gd name="adj5" fmla="val 606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10E93F-3A43-464B-B84C-2DA658C53BE4}"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2840940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10E93F-3A43-464B-B84C-2DA658C53BE4}"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2863185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10E93F-3A43-464B-B84C-2DA658C53BE4}"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507283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10E93F-3A43-464B-B84C-2DA658C53BE4}"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2454345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10E93F-3A43-464B-B84C-2DA658C53BE4}"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422328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10E93F-3A43-464B-B84C-2DA658C53BE4}"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1612367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10E93F-3A43-464B-B84C-2DA658C53BE4}" type="datetimeFigureOut">
              <a:rPr lang="en-US" smtClean="0"/>
              <a:t>3/25/2019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9997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10E93F-3A43-464B-B84C-2DA658C53BE4}" type="datetimeFigureOut">
              <a:rPr lang="en-US" smtClean="0"/>
              <a:t>3/25/2019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2726076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10E93F-3A43-464B-B84C-2DA658C53BE4}" type="datetimeFigureOut">
              <a:rPr lang="en-US" smtClean="0"/>
              <a:t>3/25/2019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3511361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10E93F-3A43-464B-B84C-2DA658C53BE4}"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444379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10E93F-3A43-464B-B84C-2DA658C53BE4}"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504BF-F0B1-4C19-989E-4AF412F8A29D}" type="slidenum">
              <a:rPr lang="en-US" smtClean="0"/>
              <a:t>‹#›</a:t>
            </a:fld>
            <a:endParaRPr lang="en-US"/>
          </a:p>
        </p:txBody>
      </p:sp>
    </p:spTree>
    <p:extLst>
      <p:ext uri="{BB962C8B-B14F-4D97-AF65-F5344CB8AC3E}">
        <p14:creationId xmlns:p14="http://schemas.microsoft.com/office/powerpoint/2010/main" val="322518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10E93F-3A43-464B-B84C-2DA658C53BE4}" type="datetimeFigureOut">
              <a:rPr lang="en-US" smtClean="0"/>
              <a:t>3/25/2019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504BF-F0B1-4C19-989E-4AF412F8A29D}" type="slidenum">
              <a:rPr lang="en-US" smtClean="0"/>
              <a:t>‹#›</a:t>
            </a:fld>
            <a:endParaRPr lang="en-US"/>
          </a:p>
        </p:txBody>
      </p:sp>
    </p:spTree>
    <p:extLst>
      <p:ext uri="{BB962C8B-B14F-4D97-AF65-F5344CB8AC3E}">
        <p14:creationId xmlns:p14="http://schemas.microsoft.com/office/powerpoint/2010/main" val="4010166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387600"/>
          </a:xfrm>
        </p:spPr>
        <p:txBody>
          <a:bodyPr>
            <a:normAutofit/>
          </a:bodyPr>
          <a:lstStyle/>
          <a:p>
            <a:r>
              <a:rPr lang="ar-SY" sz="9600" b="1" dirty="0" smtClean="0">
                <a:solidFill>
                  <a:srgbClr val="FF0000"/>
                </a:solidFill>
              </a:rPr>
              <a:t>"ألنّشاط الّذي يُقدِّس"</a:t>
            </a:r>
            <a:endParaRPr lang="en-US" sz="9600" b="1" dirty="0">
              <a:solidFill>
                <a:srgbClr val="FF0000"/>
              </a:solidFill>
            </a:endParaRPr>
          </a:p>
        </p:txBody>
      </p:sp>
      <p:sp>
        <p:nvSpPr>
          <p:cNvPr id="3" name="Subtitle 2"/>
          <p:cNvSpPr>
            <a:spLocks noGrp="1"/>
          </p:cNvSpPr>
          <p:nvPr>
            <p:ph type="subTitle" idx="1"/>
          </p:nvPr>
        </p:nvSpPr>
        <p:spPr>
          <a:xfrm>
            <a:off x="825137" y="3105649"/>
            <a:ext cx="10541726" cy="1655762"/>
          </a:xfrm>
        </p:spPr>
        <p:txBody>
          <a:bodyPr>
            <a:noAutofit/>
          </a:bodyPr>
          <a:lstStyle/>
          <a:p>
            <a:r>
              <a:rPr lang="ar-SY" sz="6000" b="1" dirty="0" smtClean="0"/>
              <a:t>من الإرشاد الرّسوليّ</a:t>
            </a:r>
          </a:p>
          <a:p>
            <a:r>
              <a:rPr lang="ar-SY" sz="6000" b="1" dirty="0" smtClean="0"/>
              <a:t> "إفرحوا وابتهجوا"</a:t>
            </a:r>
          </a:p>
          <a:p>
            <a:r>
              <a:rPr lang="ar-SY" sz="6000" b="1" dirty="0" smtClean="0"/>
              <a:t> "الدّعوة إلى القداسة في العالم المعاصر"</a:t>
            </a:r>
            <a:endParaRPr lang="en-US" sz="6000" b="1" dirty="0"/>
          </a:p>
        </p:txBody>
      </p:sp>
    </p:spTree>
    <p:extLst>
      <p:ext uri="{BB962C8B-B14F-4D97-AF65-F5344CB8AC3E}">
        <p14:creationId xmlns:p14="http://schemas.microsoft.com/office/powerpoint/2010/main" val="1840437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5" y="470262"/>
            <a:ext cx="12022183" cy="6622869"/>
          </a:xfrm>
        </p:spPr>
        <p:txBody>
          <a:bodyPr>
            <a:normAutofit/>
          </a:bodyPr>
          <a:lstStyle/>
          <a:p>
            <a:pPr marL="0" indent="0" algn="r" rtl="1">
              <a:buNone/>
            </a:pPr>
            <a:r>
              <a:rPr lang="ar-SY" sz="4000" dirty="0" smtClean="0"/>
              <a:t>25</a:t>
            </a:r>
            <a:r>
              <a:rPr lang="ar-SY" sz="5400" dirty="0" smtClean="0"/>
              <a:t>. -  بما أنّه لا يمكن فهم المسيح بدون الملكوت </a:t>
            </a:r>
          </a:p>
          <a:p>
            <a:pPr marL="0" indent="0" algn="r" rtl="1">
              <a:buNone/>
            </a:pPr>
            <a:r>
              <a:rPr lang="ar-SY" sz="5400" dirty="0" smtClean="0"/>
              <a:t>الّذي جاء ليحمله، فرسالتك لا تنفصل أبداً عن بناء الملكوت: "اطلُبوا أَوَّلا مَلَكوتَه وبِرَّه" </a:t>
            </a:r>
            <a:r>
              <a:rPr lang="ar-SY" sz="4800" dirty="0" smtClean="0"/>
              <a:t>(متى ٦، ۳۳)</a:t>
            </a:r>
            <a:r>
              <a:rPr lang="ar-SY" sz="5400" dirty="0" smtClean="0"/>
              <a:t>.</a:t>
            </a:r>
          </a:p>
          <a:p>
            <a:pPr marL="0" indent="0" algn="r" rtl="1">
              <a:buNone/>
            </a:pPr>
            <a:r>
              <a:rPr lang="ar-SY" sz="5400" dirty="0" smtClean="0"/>
              <a:t> إنَّ تماثلَك بالمسيح ورغباته يتطلّب الالتزام بأن تبني معه ملكوت الحب والعدالة والبِرِّ...</a:t>
            </a:r>
          </a:p>
          <a:p>
            <a:pPr marL="0" indent="0" algn="r" rtl="1">
              <a:buNone/>
            </a:pPr>
            <a:r>
              <a:rPr lang="ar-SY" sz="5400" dirty="0" smtClean="0"/>
              <a:t>وبالتّالي </a:t>
            </a:r>
            <a:r>
              <a:rPr lang="ar-SY" sz="5400" b="1" dirty="0" smtClean="0"/>
              <a:t>فلن تتقدّس بدون أن تسلِّم ذاتك جسدًا ونفسًا </a:t>
            </a:r>
            <a:r>
              <a:rPr lang="ar-SY" sz="5400" dirty="0" smtClean="0"/>
              <a:t>لتُعطي أفضل ما عندك في هذا الالتزام</a:t>
            </a:r>
            <a:endParaRPr lang="en-US" sz="5400" dirty="0"/>
          </a:p>
        </p:txBody>
      </p:sp>
    </p:spTree>
    <p:extLst>
      <p:ext uri="{BB962C8B-B14F-4D97-AF65-F5344CB8AC3E}">
        <p14:creationId xmlns:p14="http://schemas.microsoft.com/office/powerpoint/2010/main" val="303183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5320" y="600891"/>
            <a:ext cx="10800806" cy="5654449"/>
          </a:xfrm>
        </p:spPr>
        <p:txBody>
          <a:bodyPr>
            <a:noAutofit/>
          </a:bodyPr>
          <a:lstStyle/>
          <a:p>
            <a:pPr algn="r" rtl="1"/>
            <a:r>
              <a:rPr lang="ar-SY" sz="5400" dirty="0" smtClean="0"/>
              <a:t>26-  ليس سليمًا أن نحبَّ الصّمت ونتجنّب اللّقاء مع الآخر، أن نرغب في الرّاحة ونرفض النّشاط، أن نبحث عن الصّلاة ونُقلِّل من شأنِ الخدمة. يمكننا أن نقبل كلَّ شيء وندمجَه كجزءٍ من حياتنا في هذا العالم، وندرجَه في مسيرة التّقديس. </a:t>
            </a:r>
            <a:r>
              <a:rPr lang="ar-SY" sz="5400" b="1" dirty="0" smtClean="0"/>
              <a:t>نحن مدعوّون لنعيشَ التّأمُّل وسط العمل</a:t>
            </a:r>
            <a:r>
              <a:rPr lang="ar-SY" sz="5400" dirty="0" smtClean="0"/>
              <a:t> أيضًا، ونتقدّسَ في الممارسة المسؤولة والسّخيّة لرسالتنا.</a:t>
            </a:r>
            <a:endParaRPr lang="en-US" sz="5400" dirty="0"/>
          </a:p>
        </p:txBody>
      </p:sp>
    </p:spTree>
    <p:extLst>
      <p:ext uri="{BB962C8B-B14F-4D97-AF65-F5344CB8AC3E}">
        <p14:creationId xmlns:p14="http://schemas.microsoft.com/office/powerpoint/2010/main" val="4156515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19" y="245018"/>
            <a:ext cx="11573691" cy="5972901"/>
          </a:xfrm>
        </p:spPr>
        <p:txBody>
          <a:bodyPr>
            <a:noAutofit/>
          </a:bodyPr>
          <a:lstStyle/>
          <a:p>
            <a:pPr algn="r" rtl="1"/>
            <a:r>
              <a:rPr lang="ar-SY" sz="4400" dirty="0" smtClean="0"/>
              <a:t>27</a:t>
            </a:r>
            <a:r>
              <a:rPr lang="ar-SY" sz="5400" dirty="0" smtClean="0"/>
              <a:t> - </a:t>
            </a:r>
            <a:r>
              <a:rPr lang="ar-SY" sz="5400" b="1" dirty="0" smtClean="0"/>
              <a:t>هل من الممكن أن يطلقَنا الرّوح القدس لنقومَ برسالة ما ويطلبَ منا في الوقت عينه أن نهربَ منها </a:t>
            </a:r>
            <a:r>
              <a:rPr lang="ar-SY" sz="5400" dirty="0" smtClean="0"/>
              <a:t>أو أن نتحاشى بذلَ ذاتنا بالكامل في سبيلها للحفاظ على سلامِنا الدّاخلي؟ بالرّغم من ذلك نشعر أحيانًا بتجربة وضع الالتزام الرّاعوي أو الالتزام في العالم في مكان ثانوي كما ولو أنّهما “يصرفاننا” عن مسيرة التّقديس والسّلام الدّاخلي؛ وننسى أنَّ</a:t>
            </a:r>
          </a:p>
          <a:p>
            <a:pPr marL="0" indent="0" algn="r" rtl="1">
              <a:buNone/>
            </a:pPr>
            <a:r>
              <a:rPr lang="ar-SY" sz="5400" dirty="0" smtClean="0"/>
              <a:t> "الحياة لا تملك رسالة وإنما هي رسالة".</a:t>
            </a:r>
            <a:endParaRPr lang="en-US" sz="3200" dirty="0"/>
          </a:p>
        </p:txBody>
      </p:sp>
    </p:spTree>
    <p:extLst>
      <p:ext uri="{BB962C8B-B14F-4D97-AF65-F5344CB8AC3E}">
        <p14:creationId xmlns:p14="http://schemas.microsoft.com/office/powerpoint/2010/main" val="3110375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457200"/>
            <a:ext cx="11353800" cy="6400800"/>
          </a:xfrm>
        </p:spPr>
        <p:txBody>
          <a:bodyPr>
            <a:normAutofit/>
          </a:bodyPr>
          <a:lstStyle/>
          <a:p>
            <a:pPr algn="r" rtl="1"/>
            <a:r>
              <a:rPr lang="ar-SY" sz="4000" dirty="0" smtClean="0"/>
              <a:t>28 -  إنّ الالتزامَ الذي يحرّكه القلق أو الكبرياء أو حبُّ الظّهور والسّيطرة لن يكون مُقدِّسًا بالتّأكيد. يكمن التّحدي في عيش هبة الذّات بحيث يكون </a:t>
            </a:r>
            <a:r>
              <a:rPr lang="ar-SY" sz="4000" b="1" dirty="0" smtClean="0"/>
              <a:t>للجهود معنى إنجيليّ </a:t>
            </a:r>
            <a:r>
              <a:rPr lang="ar-SY" sz="4000" dirty="0" smtClean="0"/>
              <a:t>وتجعلنا نتشبّه أكثر بيسوع المسيح...</a:t>
            </a:r>
          </a:p>
          <a:p>
            <a:pPr algn="r" rtl="1"/>
            <a:r>
              <a:rPr lang="ar-SY" sz="4000" dirty="0" smtClean="0"/>
              <a:t>29-  هذا الأمر لا يعني ازدراء أوقات السّكينة والعزلة والصّمت أمام الله. على العكس. لأنَّ الحداثة المُستمِرَّة للأدوات التّكنولوجيّة وجاذبيّة السّفر والمعروضات الاستهلاكية لا تترك لنا أحيانًا فسحات فارغة حيث يتردّد صدى صوت الله.. ينبغي علينا في لحظة ما، أن </a:t>
            </a:r>
            <a:r>
              <a:rPr lang="ar-SY" sz="4000" b="1" dirty="0" smtClean="0"/>
              <a:t>نواجه حقيقة أنفسنا لنسمح للربّ بأن يدخلها</a:t>
            </a:r>
            <a:r>
              <a:rPr lang="ar-SY" sz="4000" dirty="0" smtClean="0"/>
              <a:t>، وهذا الأمر لا يتحقّق دائمًا إن"لم يرَ المرء نفسه على </a:t>
            </a:r>
            <a:r>
              <a:rPr lang="ar-SY" sz="4000" u="sng" dirty="0" smtClean="0"/>
              <a:t>شفير الهاوية والتّجارب </a:t>
            </a:r>
            <a:r>
              <a:rPr lang="ar-SY" sz="4000" dirty="0" smtClean="0"/>
              <a:t>وعلى منحدر </a:t>
            </a:r>
            <a:r>
              <a:rPr lang="ar-SY" sz="4000" u="sng" dirty="0" smtClean="0"/>
              <a:t>الهجر</a:t>
            </a:r>
            <a:r>
              <a:rPr lang="ar-SY" sz="4000" dirty="0" smtClean="0"/>
              <a:t>، وفي قمّة </a:t>
            </a:r>
            <a:r>
              <a:rPr lang="ar-SY" sz="4000" u="sng" dirty="0" smtClean="0"/>
              <a:t>الوحدة</a:t>
            </a:r>
            <a:r>
              <a:rPr lang="ar-SY" sz="4000" dirty="0" smtClean="0"/>
              <a:t>، حيث يشعر المرء وكأنّه وحيدًا بالتمام".</a:t>
            </a:r>
            <a:r>
              <a:rPr lang="ar-SY" sz="3200" dirty="0" smtClean="0"/>
              <a:t>..</a:t>
            </a:r>
            <a:endParaRPr lang="ar-SY" sz="3200" dirty="0"/>
          </a:p>
        </p:txBody>
      </p:sp>
    </p:spTree>
    <p:extLst>
      <p:ext uri="{BB962C8B-B14F-4D97-AF65-F5344CB8AC3E}">
        <p14:creationId xmlns:p14="http://schemas.microsoft.com/office/powerpoint/2010/main" val="2963256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817" y="261257"/>
            <a:ext cx="11887199" cy="6426926"/>
          </a:xfrm>
        </p:spPr>
        <p:txBody>
          <a:bodyPr>
            <a:noAutofit/>
          </a:bodyPr>
          <a:lstStyle/>
          <a:p>
            <a:pPr algn="r" rtl="1"/>
            <a:r>
              <a:rPr lang="ar-SY" sz="4400" dirty="0" smtClean="0"/>
              <a:t>30-  إنَّ أدوات التّسلية التي تجتاح الحياة المعاصرة تحملنا أيضًا على أن نجعل بلا رادع </a:t>
            </a:r>
            <a:r>
              <a:rPr lang="ar-SY" sz="4400" u="sng" dirty="0" smtClean="0"/>
              <a:t>وقتَ الفراغ </a:t>
            </a:r>
            <a:r>
              <a:rPr lang="ar-SY" sz="4400" dirty="0" smtClean="0"/>
              <a:t>الذي يمكننا خلاله أن نستعمل، بدون حدود، تلك الأجهزة التي تقدّم لنا تسلية أو لذّات زائلة. وكنتيجة لهذا الأمر، تتأثَّر رسالتنا، ويضعف الالتزام، والخدمة السّخيّة والمستعدَّة تبدأ بالافتقار. هذا الأمر يُفسد الخبرة الروحيّة. </a:t>
            </a:r>
            <a:r>
              <a:rPr lang="ar-SY" sz="4400" b="1" dirty="0" smtClean="0"/>
              <a:t>هل يمكن </a:t>
            </a:r>
            <a:r>
              <a:rPr lang="ar-SY" sz="4400" b="1" u="sng" dirty="0" smtClean="0"/>
              <a:t>لحماس</a:t>
            </a:r>
            <a:r>
              <a:rPr lang="ar-SY" sz="4400" b="1" dirty="0" smtClean="0"/>
              <a:t> روحي أن يكون سليمًا إذ يتعايش مع </a:t>
            </a:r>
            <a:r>
              <a:rPr lang="ar-SY" sz="4400" b="1" u="sng" dirty="0" smtClean="0"/>
              <a:t>التّراخي</a:t>
            </a:r>
            <a:r>
              <a:rPr lang="ar-SY" sz="4400" b="1" dirty="0" smtClean="0"/>
              <a:t> في العمل التبشيري أو في خدمة الآخرين؟</a:t>
            </a:r>
          </a:p>
          <a:p>
            <a:pPr algn="r" rtl="1"/>
            <a:r>
              <a:rPr lang="ar-SY" sz="4400" dirty="0" smtClean="0"/>
              <a:t>   نحن بحاجة لروح قداسة يطبع كلّ أوقات الوحدة والخدمة، وكلّ الحميميّة والالتزام المُبشّر، فتكون كلُّ لحظة تعبيرًا عن حُبٍّ يُعطى تحت نظر الربّ. </a:t>
            </a:r>
            <a:endParaRPr lang="en-US" sz="4400" dirty="0"/>
          </a:p>
        </p:txBody>
      </p:sp>
    </p:spTree>
    <p:extLst>
      <p:ext uri="{BB962C8B-B14F-4D97-AF65-F5344CB8AC3E}">
        <p14:creationId xmlns:p14="http://schemas.microsoft.com/office/powerpoint/2010/main" val="2055178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578" y="209006"/>
            <a:ext cx="10805160" cy="5432380"/>
          </a:xfrm>
        </p:spPr>
        <p:txBody>
          <a:bodyPr>
            <a:noAutofit/>
          </a:bodyPr>
          <a:lstStyle/>
          <a:p>
            <a:pPr marL="0" indent="0" algn="ctr" rtl="1">
              <a:buNone/>
            </a:pPr>
            <a:r>
              <a:rPr lang="ar-SY" sz="8800" b="1" dirty="0" smtClean="0">
                <a:solidFill>
                  <a:srgbClr val="FF0000"/>
                </a:solidFill>
              </a:rPr>
              <a:t> هل يمكن لحماسٍ روحي</a:t>
            </a:r>
            <a:r>
              <a:rPr lang="ar-SY" sz="8800" b="1" dirty="0">
                <a:solidFill>
                  <a:srgbClr val="FF0000"/>
                </a:solidFill>
              </a:rPr>
              <a:t>ّ</a:t>
            </a:r>
            <a:endParaRPr lang="ar-SY" sz="8800" b="1" dirty="0" smtClean="0">
              <a:solidFill>
                <a:srgbClr val="FF0000"/>
              </a:solidFill>
            </a:endParaRPr>
          </a:p>
          <a:p>
            <a:pPr marL="0" indent="0" algn="ctr" rtl="1">
              <a:buNone/>
            </a:pPr>
            <a:r>
              <a:rPr lang="ar-SY" sz="8800" b="1" dirty="0" smtClean="0">
                <a:solidFill>
                  <a:srgbClr val="FF0000"/>
                </a:solidFill>
              </a:rPr>
              <a:t> أن يكون سليمًا </a:t>
            </a:r>
          </a:p>
          <a:p>
            <a:pPr marL="0" indent="0" algn="ctr" rtl="1">
              <a:buNone/>
            </a:pPr>
            <a:r>
              <a:rPr lang="ar-SY" sz="8800" b="1" dirty="0" smtClean="0">
                <a:solidFill>
                  <a:srgbClr val="FF0000"/>
                </a:solidFill>
              </a:rPr>
              <a:t>إذ يتعايش مع التّراخي</a:t>
            </a:r>
          </a:p>
          <a:p>
            <a:pPr marL="0" indent="0" algn="ctr" rtl="1">
              <a:buNone/>
            </a:pPr>
            <a:r>
              <a:rPr lang="ar-SY" sz="8800" b="1" dirty="0" smtClean="0">
                <a:solidFill>
                  <a:srgbClr val="FF0000"/>
                </a:solidFill>
              </a:rPr>
              <a:t> في العمل التبشيريّ</a:t>
            </a:r>
          </a:p>
          <a:p>
            <a:pPr marL="0" indent="0" algn="ctr" rtl="1">
              <a:buNone/>
            </a:pPr>
            <a:r>
              <a:rPr lang="ar-SY" sz="8800" b="1" dirty="0" smtClean="0">
                <a:solidFill>
                  <a:srgbClr val="FF0000"/>
                </a:solidFill>
              </a:rPr>
              <a:t> أو في خدمة الآخرين؟</a:t>
            </a:r>
            <a:endParaRPr lang="en-US" sz="8800" b="1" dirty="0">
              <a:solidFill>
                <a:srgbClr val="FF0000"/>
              </a:solidFill>
            </a:endParaRPr>
          </a:p>
        </p:txBody>
      </p:sp>
    </p:spTree>
    <p:extLst>
      <p:ext uri="{BB962C8B-B14F-4D97-AF65-F5344CB8AC3E}">
        <p14:creationId xmlns:p14="http://schemas.microsoft.com/office/powerpoint/2010/main" val="3397059679"/>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17068667"/>
              </p:ext>
            </p:extLst>
          </p:nvPr>
        </p:nvGraphicFramePr>
        <p:xfrm>
          <a:off x="235133" y="104503"/>
          <a:ext cx="11665130" cy="66228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urved Right Arrow 6"/>
          <p:cNvSpPr/>
          <p:nvPr/>
        </p:nvSpPr>
        <p:spPr>
          <a:xfrm>
            <a:off x="3775166" y="2199785"/>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urved Up Arrow 7"/>
          <p:cNvSpPr/>
          <p:nvPr/>
        </p:nvSpPr>
        <p:spPr>
          <a:xfrm rot="1827440">
            <a:off x="4349932" y="4637313"/>
            <a:ext cx="1319348" cy="58782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urved Up Arrow 9"/>
          <p:cNvSpPr/>
          <p:nvPr/>
        </p:nvSpPr>
        <p:spPr>
          <a:xfrm rot="20086731">
            <a:off x="6668000" y="4584715"/>
            <a:ext cx="1260028" cy="57118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urved Up Arrow 10"/>
          <p:cNvSpPr/>
          <p:nvPr/>
        </p:nvSpPr>
        <p:spPr>
          <a:xfrm rot="15819467">
            <a:off x="7417307" y="2280135"/>
            <a:ext cx="1224236" cy="56515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Curved Right Arrow 11"/>
          <p:cNvSpPr/>
          <p:nvPr/>
        </p:nvSpPr>
        <p:spPr>
          <a:xfrm rot="4508568">
            <a:off x="5669600" y="453346"/>
            <a:ext cx="631469" cy="136788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p:cNvSpPr txBox="1"/>
          <p:nvPr/>
        </p:nvSpPr>
        <p:spPr>
          <a:xfrm>
            <a:off x="4898572" y="2297646"/>
            <a:ext cx="2338252" cy="2554545"/>
          </a:xfrm>
          <a:prstGeom prst="rect">
            <a:avLst/>
          </a:prstGeom>
          <a:noFill/>
        </p:spPr>
        <p:txBody>
          <a:bodyPr wrap="square" rtlCol="0">
            <a:spAutoFit/>
          </a:bodyPr>
          <a:lstStyle/>
          <a:p>
            <a:r>
              <a:rPr lang="ar-SY" sz="8800" b="1" dirty="0" smtClean="0"/>
              <a:t>نَــعـَـم</a:t>
            </a:r>
            <a:r>
              <a:rPr lang="ar-SY" sz="7200" b="1" dirty="0" smtClean="0"/>
              <a:t> </a:t>
            </a:r>
            <a:endParaRPr lang="en-US" sz="7200" b="1" dirty="0"/>
          </a:p>
        </p:txBody>
      </p:sp>
    </p:spTree>
    <p:extLst>
      <p:ext uri="{BB962C8B-B14F-4D97-AF65-F5344CB8AC3E}">
        <p14:creationId xmlns:p14="http://schemas.microsoft.com/office/powerpoint/2010/main" val="1668580763"/>
      </p:ext>
    </p:extLst>
  </p:cSld>
  <p:clrMapOvr>
    <a:masterClrMapping/>
  </p:clrMapOvr>
  <p:transition spd="med">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572" y="1097280"/>
            <a:ext cx="11652067" cy="6113417"/>
          </a:xfrm>
        </p:spPr>
        <p:txBody>
          <a:bodyPr>
            <a:normAutofit/>
          </a:bodyPr>
          <a:lstStyle/>
          <a:p>
            <a:pPr marL="0" indent="0" algn="ctr" rtl="1">
              <a:buNone/>
            </a:pPr>
            <a:r>
              <a:rPr lang="ar-SY" sz="9600" b="1" dirty="0" smtClean="0">
                <a:solidFill>
                  <a:srgbClr val="FF0000"/>
                </a:solidFill>
              </a:rPr>
              <a:t>جميعُ الأوقات</a:t>
            </a:r>
          </a:p>
          <a:p>
            <a:pPr marL="0" indent="0" algn="ctr" rtl="1">
              <a:buNone/>
            </a:pPr>
            <a:r>
              <a:rPr lang="ar-SY" sz="9600" b="1" dirty="0" smtClean="0">
                <a:solidFill>
                  <a:srgbClr val="FF0000"/>
                </a:solidFill>
              </a:rPr>
              <a:t> سلالِم </a:t>
            </a:r>
          </a:p>
          <a:p>
            <a:pPr marL="0" indent="0" algn="ctr" rtl="1">
              <a:buNone/>
            </a:pPr>
            <a:r>
              <a:rPr lang="ar-SY" sz="9600" b="1" dirty="0" smtClean="0">
                <a:solidFill>
                  <a:srgbClr val="FF0000"/>
                </a:solidFill>
              </a:rPr>
              <a:t>في مسيرة تقديسنا</a:t>
            </a:r>
            <a:endParaRPr lang="en-US" sz="9600" b="1" dirty="0">
              <a:solidFill>
                <a:srgbClr val="FF0000"/>
              </a:solidFill>
            </a:endParaRPr>
          </a:p>
        </p:txBody>
      </p:sp>
    </p:spTree>
    <p:extLst>
      <p:ext uri="{BB962C8B-B14F-4D97-AF65-F5344CB8AC3E}">
        <p14:creationId xmlns:p14="http://schemas.microsoft.com/office/powerpoint/2010/main" val="26495106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348</TotalTime>
  <Words>476</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"ألنّشاط الّذي يُقدِّس"</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النّشاط الّذي يُقدِّس</dc:title>
  <dc:creator>Leina Azar</dc:creator>
  <cp:lastModifiedBy>Email Update.</cp:lastModifiedBy>
  <cp:revision>10</cp:revision>
  <dcterms:created xsi:type="dcterms:W3CDTF">2018-06-21T05:23:48Z</dcterms:created>
  <dcterms:modified xsi:type="dcterms:W3CDTF">2019-03-25T13:11:28Z</dcterms:modified>
</cp:coreProperties>
</file>